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9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79CC93D-E52E-4D84-901B-11D7331DD495}">
          <p14:sldIdLst>
            <p14:sldId id="259"/>
          </p14:sldIdLst>
        </p14:section>
        <p14:section name="Overview and Objectives" id="{ABA716BF-3A5C-4ADB-94C9-CFEF84EBA240}">
          <p14:sldIdLst/>
        </p14:section>
        <p14:section name="Topic 1" id="{6D9936A3-3945-4757-BC8B-B5C252D8E036}">
          <p14:sldIdLst/>
        </p14:section>
        <p14:section name="Sample Slides for Visuals" id="{BAB3A466-96C9-4230-9978-795378D75699}">
          <p14:sldIdLst/>
        </p14:section>
        <p14:section name="Case Study" id="{8C0305C9-B152-4FBA-A789-FE1976D53990}">
          <p14:sldIdLst/>
        </p14:section>
        <p14:section name="Conclusion and Summary" id="{790CEF5B-569A-4C2F-BED5-750B08C0E5AD}">
          <p14:sldIdLst/>
        </p14:section>
        <p14:section name="Appendix" id="{3F78B471-41DA-46F2-A8E4-97E471896AB3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9ED6"/>
    <a:srgbClr val="003300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74" autoAdjust="0"/>
    <p:restoredTop sz="83977" autoAdjust="0"/>
  </p:normalViewPr>
  <p:slideViewPr>
    <p:cSldViewPr>
      <p:cViewPr varScale="1">
        <p:scale>
          <a:sx n="73" d="100"/>
          <a:sy n="73" d="100"/>
        </p:scale>
        <p:origin x="-134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4" d="100"/>
        <a:sy n="154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3144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handoutMaster" Target="handoutMasters/handoutMaster1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3FDC75-7F73-4A4A-A77C-09AADF00E0EA}" type="datetimeFigureOut">
              <a:rPr lang="en-US" smtClean="0"/>
              <a:pPr/>
              <a:t>25/08/15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9226BF-1F13-42D3-80DC-373E7ADD1EB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58118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AEF76B-3757-4A0B-AF93-28494465C1DD}" type="datetimeFigureOut">
              <a:rPr lang="en-US" smtClean="0"/>
              <a:pPr/>
              <a:t>25/08/15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693FD4-8F83-4EF7-AC3F-0DC0388986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422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This template can be used as a starter file for presenting training materials in a group setting.</a:t>
            </a:r>
          </a:p>
          <a:p>
            <a:endParaRPr lang="en-US" dirty="0" smtClean="0"/>
          </a:p>
          <a:p>
            <a:pPr lvl="0"/>
            <a:r>
              <a:rPr lang="en-US" sz="1200" b="1" dirty="0" smtClean="0"/>
              <a:t>Sections</a:t>
            </a:r>
            <a:endParaRPr lang="en-US" sz="1200" b="0" dirty="0" smtClean="0"/>
          </a:p>
          <a:p>
            <a:pPr lvl="0"/>
            <a:r>
              <a:rPr lang="en-US" sz="120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Sections can help to organize your slides or facilitate collaboration between multiple authors. On the </a:t>
            </a:r>
            <a:r>
              <a:rPr lang="en-US" sz="1200" b="1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Home</a:t>
            </a:r>
            <a:r>
              <a:rPr lang="en-US" sz="120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 under </a:t>
            </a:r>
            <a:r>
              <a:rPr lang="en-US" sz="1200" b="1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Slides</a:t>
            </a:r>
            <a:r>
              <a:rPr lang="en-US" sz="120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click </a:t>
            </a:r>
            <a:r>
              <a:rPr lang="en-US" sz="1200" b="1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Section</a:t>
            </a:r>
            <a:r>
              <a:rPr lang="en-US" sz="120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then click </a:t>
            </a:r>
            <a:r>
              <a:rPr lang="en-US" sz="1200" b="1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Add Section</a:t>
            </a:r>
            <a:r>
              <a:rPr lang="en-US" sz="120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endParaRPr lang="en-US" sz="1200" b="1" dirty="0" smtClean="0"/>
          </a:p>
          <a:p>
            <a:pPr lvl="0"/>
            <a:r>
              <a:rPr lang="en-US" sz="1200" b="1" dirty="0" smtClean="0"/>
              <a:t>Notes</a:t>
            </a:r>
          </a:p>
          <a:p>
            <a:pPr lvl="0"/>
            <a:r>
              <a:rPr lang="en-US" sz="120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 the Notes pane for delivery notes or to provide additional details for the audience. You can see these notes in Presenter View during your presentation. </a:t>
            </a:r>
          </a:p>
          <a:p>
            <a:pPr lvl="0"/>
            <a:r>
              <a:rPr lang="en-US" sz="1200" dirty="0" smtClean="0"/>
              <a:t>Keep in mind the font size (important for accessibility, visibility, videotaping, and online production)</a:t>
            </a:r>
          </a:p>
          <a:p>
            <a:pPr lvl="0"/>
            <a:endParaRPr lang="en-US" sz="1200" dirty="0" smtClean="0"/>
          </a:p>
          <a:p>
            <a:pPr lvl="0">
              <a:buFontTx/>
              <a:buNone/>
            </a:pPr>
            <a:r>
              <a:rPr lang="en-US" sz="1200" b="1" dirty="0" smtClean="0"/>
              <a:t>Coordinated colors </a:t>
            </a:r>
          </a:p>
          <a:p>
            <a:pPr lvl="0">
              <a:buFontTx/>
              <a:buNone/>
            </a:pPr>
            <a:r>
              <a:rPr lang="en-US" sz="1200" dirty="0" smtClean="0"/>
              <a:t>Pay particular attention to the graphs, charts, and text boxes.</a:t>
            </a:r>
            <a:r>
              <a:rPr lang="en-US" sz="1200" baseline="0" dirty="0" smtClean="0"/>
              <a:t> </a:t>
            </a:r>
            <a:endParaRPr lang="en-US" sz="1200" dirty="0" smtClean="0"/>
          </a:p>
          <a:p>
            <a:pPr lvl="0"/>
            <a:r>
              <a:rPr lang="en-US" sz="1200" dirty="0" smtClean="0"/>
              <a:t>Consider that attendees will print in black and white or </a:t>
            </a:r>
            <a:r>
              <a:rPr lang="en-US" sz="1200" dirty="0" err="1" smtClean="0"/>
              <a:t>grayscale</a:t>
            </a:r>
            <a:r>
              <a:rPr lang="en-US" sz="1200" dirty="0" smtClean="0"/>
              <a:t>. Run a test print to make sure your colors work when printed in pure black and white and </a:t>
            </a:r>
            <a:r>
              <a:rPr lang="en-US" sz="1200" dirty="0" err="1" smtClean="0"/>
              <a:t>grayscale</a:t>
            </a:r>
            <a:r>
              <a:rPr lang="en-US" sz="1200" dirty="0" smtClean="0"/>
              <a:t>.</a:t>
            </a:r>
          </a:p>
          <a:p>
            <a:pPr lvl="0">
              <a:buFontTx/>
              <a:buNone/>
            </a:pPr>
            <a:endParaRPr lang="en-US" sz="1200" dirty="0" smtClean="0"/>
          </a:p>
          <a:p>
            <a:pPr lvl="0">
              <a:buFontTx/>
              <a:buNone/>
            </a:pPr>
            <a:r>
              <a:rPr lang="en-US" sz="1200" b="1" dirty="0" smtClean="0"/>
              <a:t>Graphics, tables, and graphs</a:t>
            </a:r>
          </a:p>
          <a:p>
            <a:pPr lvl="0"/>
            <a:r>
              <a:rPr lang="en-US" sz="1200" dirty="0" smtClean="0"/>
              <a:t>Keep it simple: If possible, use consistent, non-distracting styles and colors.</a:t>
            </a:r>
          </a:p>
          <a:p>
            <a:pPr lvl="0"/>
            <a:r>
              <a:rPr lang="en-US" sz="1200" dirty="0" smtClean="0"/>
              <a:t>Label all graphs and tables.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590800" y="2286000"/>
            <a:ext cx="6180224" cy="1470025"/>
          </a:xfrm>
        </p:spPr>
        <p:txBody>
          <a:bodyPr anchor="t"/>
          <a:lstStyle>
            <a:lvl1pPr algn="r">
              <a:defRPr b="1" cap="small" baseline="0">
                <a:solidFill>
                  <a:srgbClr val="0033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400" y="4038600"/>
            <a:ext cx="4772528" cy="990600"/>
          </a:xfrm>
        </p:spPr>
        <p:txBody>
          <a:bodyPr>
            <a:normAutofit/>
          </a:bodyPr>
          <a:lstStyle>
            <a:lvl1pPr marL="0" indent="0" algn="r">
              <a:buNone/>
              <a:defRPr sz="2000" b="0">
                <a:solidFill>
                  <a:schemeClr val="tx1"/>
                </a:solidFill>
                <a:latin typeface="Georgia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51"/>
            <a:ext cx="3721618" cy="6858000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858000" y="5105400"/>
            <a:ext cx="1828800" cy="990600"/>
          </a:xfrm>
        </p:spPr>
        <p:txBody>
          <a:bodyPr>
            <a:normAutofit/>
          </a:bodyPr>
          <a:lstStyle>
            <a:lvl1pPr marL="0" indent="0" algn="ctr">
              <a:buNone/>
              <a:defRPr sz="2000" baseline="0"/>
            </a:lvl1pPr>
          </a:lstStyle>
          <a:p>
            <a:r>
              <a:rPr lang="en-US" dirty="0" smtClean="0"/>
              <a:t>Company Logo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161049" y="-3176815"/>
            <a:ext cx="2819400" cy="91730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0" y="3048000"/>
            <a:ext cx="4343400" cy="1362075"/>
          </a:xfrm>
        </p:spPr>
        <p:txBody>
          <a:bodyPr anchor="b" anchorCtr="0"/>
          <a:lstStyle>
            <a:lvl1pPr algn="l">
              <a:defRPr sz="4000" b="1" cap="small" baseline="0">
                <a:solidFill>
                  <a:srgbClr val="0033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25/08/15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781800" y="5334000"/>
            <a:ext cx="2133600" cy="9906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Company Logo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2000" y="269632"/>
            <a:ext cx="8077200" cy="1143000"/>
          </a:xfrm>
        </p:spPr>
        <p:txBody>
          <a:bodyPr anchor="ctr" anchorCtr="0"/>
          <a:lstStyle>
            <a:lvl1pPr algn="l">
              <a:defRPr lang="en-US" dirty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596413"/>
            <a:ext cx="8077200" cy="4297363"/>
          </a:xfrm>
        </p:spPr>
        <p:txBody>
          <a:bodyPr>
            <a:normAutofit/>
          </a:bodyPr>
          <a:lstStyle>
            <a:lvl1pPr>
              <a:defRPr sz="3200">
                <a:latin typeface="+mn-lt"/>
              </a:defRPr>
            </a:lvl1pPr>
            <a:lvl2pPr>
              <a:defRPr sz="2800">
                <a:latin typeface="+mn-lt"/>
              </a:defRPr>
            </a:lvl2pPr>
            <a:lvl3pPr>
              <a:defRPr sz="2400">
                <a:latin typeface="+mn-lt"/>
              </a:defRPr>
            </a:lvl3pPr>
            <a:lvl4pPr>
              <a:defRPr sz="2400">
                <a:latin typeface="+mn-lt"/>
              </a:defRPr>
            </a:lvl4pPr>
            <a:lvl5pPr>
              <a:defRPr sz="2400">
                <a:latin typeface="+mn-lt"/>
              </a:defRPr>
            </a:lvl5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25/08/15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25/08/15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736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36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25/08/15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36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25/08/15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25/08/15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25/08/15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274638"/>
            <a:ext cx="58674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25/08/15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25/08/15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25/08/15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ckground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762000" y="6356350"/>
            <a:ext cx="2133600" cy="365125"/>
          </a:xfr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25/08/15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52800" y="6356350"/>
            <a:ext cx="28956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jpeg"/><Relationship Id="rId15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274638"/>
            <a:ext cx="8077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1600200"/>
            <a:ext cx="8077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B281C-5159-4971-8228-52B9A72E9ED2}" type="datetimeFigureOut">
              <a:rPr lang="en-US" smtClean="0"/>
              <a:pPr/>
              <a:t>25/08/15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528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52400" y="-109183"/>
            <a:ext cx="818707" cy="708318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2" r:id="rId4"/>
    <p:sldLayoutId id="2147483653" r:id="rId5"/>
    <p:sldLayoutId id="2147483656" r:id="rId6"/>
    <p:sldLayoutId id="2147483657" r:id="rId7"/>
    <p:sldLayoutId id="2147483658" r:id="rId8"/>
    <p:sldLayoutId id="2147483659" r:id="rId9"/>
    <p:sldLayoutId id="2147483654" r:id="rId10"/>
    <p:sldLayoutId id="2147483655" r:id="rId11"/>
    <p:sldLayoutId id="2147483663" r:id="rId12"/>
  </p:sldLayoutIdLst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lang="en-US" sz="4400" kern="1200" dirty="0" smtClean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Relationship Id="rId1" Type="http://schemas.openxmlformats.org/officeDocument/2006/relationships/tags" Target="../tags/tag1.xml"/><Relationship Id="rId2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III MOSTRA CIENT</a:t>
            </a:r>
            <a:r>
              <a:rPr lang="en-US" dirty="0" smtClean="0"/>
              <a:t>ÍFICA</a:t>
            </a:r>
            <a:br>
              <a:rPr lang="en-US" dirty="0" smtClean="0"/>
            </a:br>
            <a:r>
              <a:rPr lang="en-US" dirty="0" smtClean="0"/>
              <a:t>PELD/NUPÉLIA/CNPQ/UEM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+mn-lt"/>
              </a:rPr>
              <a:t>12 A 14 DE NOVEMBRO DE 2015</a:t>
            </a:r>
            <a:endParaRPr lang="en-US" sz="2400" dirty="0" smtClean="0">
              <a:latin typeface="+mn-lt"/>
            </a:endParaRPr>
          </a:p>
          <a:p>
            <a:r>
              <a:rPr lang="en-US" sz="2400" dirty="0" smtClean="0">
                <a:latin typeface="+mn-lt"/>
              </a:rPr>
              <a:t>LOCAL: COMAFEN E BARRANCA</a:t>
            </a:r>
            <a:endParaRPr lang="en-US" sz="2400" dirty="0">
              <a:latin typeface="+mn-lt"/>
            </a:endParaRPr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yI2DOt6RzRcU51QxdhNew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AGzTPKJNXuuOK4v20iPS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0uhWvCQomImT50qU5y4Znw"/>
</p:tagLst>
</file>

<file path=ppt/theme/theme1.xml><?xml version="1.0" encoding="utf-8"?>
<a:theme xmlns:a="http://schemas.openxmlformats.org/drawingml/2006/main" name="Training New Employe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Training New Employees.potx</Template>
  <TotalTime>0</TotalTime>
  <Words>189</Words>
  <Application>Microsoft Macintosh PowerPoint</Application>
  <PresentationFormat>On-screen Show (4:3)</PresentationFormat>
  <Paragraphs>21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Training New Employees</vt:lpstr>
      <vt:lpstr>III MOSTRA CIENTÍFICA PELD/NUPÉLIA/CNPQ/UEM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2010-02-01T21:33:28Z</dcterms:created>
  <dcterms:modified xsi:type="dcterms:W3CDTF">2015-08-25T11:32:01Z</dcterms:modified>
</cp:coreProperties>
</file>